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5"/>
  </p:notesMasterIdLst>
  <p:sldIdLst>
    <p:sldId id="269" r:id="rId2"/>
    <p:sldId id="256" r:id="rId3"/>
    <p:sldId id="260" r:id="rId4"/>
    <p:sldId id="261" r:id="rId5"/>
    <p:sldId id="257" r:id="rId6"/>
    <p:sldId id="258" r:id="rId7"/>
    <p:sldId id="259" r:id="rId8"/>
    <p:sldId id="262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D15BE-E55F-4CB6-8449-DBB427242BE0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76C26-78BB-45EB-80E6-910A17BBB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61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76C26-78BB-45EB-80E6-910A17BBBE6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23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5998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06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647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519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42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17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04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358602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99719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12421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162404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2248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69663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65453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72762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00728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41805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0BFE-8A5E-45C6-9DF4-E8578896D5A4}" type="datetimeFigureOut">
              <a:rPr lang="en-IN" smtClean="0"/>
              <a:t>03-05-2022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157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CeUdTXZJHs&amp;t=137s" TargetMode="External"/><Relationship Id="rId2" Type="http://schemas.openxmlformats.org/officeDocument/2006/relationships/hyperlink" Target="https://medium.com/@ageitgey/machine-learning-is-fun-part-4-modern-face-recognition-with-deep-learning-c3cffc121d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z25xxF_AVE&amp;t=362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4CA7-146A-4239-94AD-1954035E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E8D4C-0B36-4965-A658-04026313C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24655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5F46-1290-42ED-937F-22F9F916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Tools &amp;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DC547-D4D6-4063-971F-6C76C5E8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800" dirty="0"/>
              <a:t>Python</a:t>
            </a:r>
          </a:p>
          <a:p>
            <a:r>
              <a:rPr lang="en-IN" sz="2800" dirty="0"/>
              <a:t>NumPy</a:t>
            </a:r>
          </a:p>
          <a:p>
            <a:r>
              <a:rPr lang="en-IN" sz="2800" dirty="0"/>
              <a:t>OpenCV-Python</a:t>
            </a:r>
          </a:p>
          <a:p>
            <a:r>
              <a:rPr lang="en-IN" sz="2800" dirty="0" err="1"/>
              <a:t>CMake</a:t>
            </a:r>
            <a:endParaRPr lang="en-IN" sz="2800" dirty="0"/>
          </a:p>
          <a:p>
            <a:r>
              <a:rPr lang="en-IN" sz="2800" dirty="0" err="1"/>
              <a:t>Dlib</a:t>
            </a:r>
            <a:endParaRPr lang="en-IN" sz="2800" dirty="0"/>
          </a:p>
          <a:p>
            <a:r>
              <a:rPr lang="en-IN" sz="2800" dirty="0"/>
              <a:t>Face-Recognition library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2155904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0089-414F-477E-B109-D8AEE8DA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6" y="1624643"/>
            <a:ext cx="9418632" cy="2202640"/>
          </a:xfrm>
        </p:spPr>
        <p:txBody>
          <a:bodyPr>
            <a:noAutofit/>
          </a:bodyPr>
          <a:lstStyle/>
          <a:p>
            <a:pPr algn="ctr"/>
            <a:r>
              <a:rPr lang="en-IN" sz="138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D03A9-42C3-4408-804E-B6A324A4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9" t="19659" r="21680" b="25541"/>
          <a:stretch/>
        </p:blipFill>
        <p:spPr>
          <a:xfrm>
            <a:off x="2797631" y="3200083"/>
            <a:ext cx="2495227" cy="2743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B43F3-8835-4E82-AF12-C53376FA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13" y="3333798"/>
            <a:ext cx="2805197" cy="2609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D9E40-B815-4407-B86C-8491E4516F88}"/>
              </a:ext>
            </a:extLst>
          </p:cNvPr>
          <p:cNvSpPr txBox="1"/>
          <p:nvPr/>
        </p:nvSpPr>
        <p:spPr>
          <a:xfrm flipH="1">
            <a:off x="3430943" y="5952427"/>
            <a:ext cx="12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Rohit Raj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BDFA3-6373-41CB-98A1-8B428FCFD50A}"/>
              </a:ext>
            </a:extLst>
          </p:cNvPr>
          <p:cNvSpPr txBox="1"/>
          <p:nvPr/>
        </p:nvSpPr>
        <p:spPr>
          <a:xfrm flipH="1">
            <a:off x="7180440" y="5923244"/>
            <a:ext cx="208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Abhishek Kumar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9CE95-87E3-4698-80DF-BE3ADBAAEF42}"/>
              </a:ext>
            </a:extLst>
          </p:cNvPr>
          <p:cNvSpPr/>
          <p:nvPr/>
        </p:nvSpPr>
        <p:spPr>
          <a:xfrm>
            <a:off x="3430943" y="1237837"/>
            <a:ext cx="5117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8422220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4064-2FCA-4935-AA2E-C626682E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363D4D9-D68E-4D4C-BEF2-77E8F7832A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400"/>
            <a:ext cx="12236450" cy="6883400"/>
          </a:xfrm>
        </p:spPr>
      </p:pic>
    </p:spTree>
    <p:extLst>
      <p:ext uri="{BB962C8B-B14F-4D97-AF65-F5344CB8AC3E}">
        <p14:creationId xmlns:p14="http://schemas.microsoft.com/office/powerpoint/2010/main" val="22769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CFF4-AC7C-4644-8DA0-5913CD45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7579-6DA8-49DC-BC0D-AA812DAE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Machine Learning is Fun! Part 4: Modern Face Recognition with Deep Learning | by Adam </a:t>
            </a:r>
            <a:r>
              <a:rPr lang="en-US" dirty="0" err="1">
                <a:hlinkClick r:id="rId2"/>
              </a:rPr>
              <a:t>Geitgey</a:t>
            </a:r>
            <a:r>
              <a:rPr lang="en-US" dirty="0">
                <a:hlinkClick r:id="rId2"/>
              </a:rPr>
              <a:t> | Medium</a:t>
            </a:r>
            <a:endParaRPr lang="en-IN" dirty="0">
              <a:hlinkClick r:id="rId3"/>
            </a:endParaRPr>
          </a:p>
          <a:p>
            <a:r>
              <a:rPr lang="en-IN" dirty="0">
                <a:hlinkClick r:id="rId3"/>
              </a:rPr>
              <a:t>https://www.youtube.com/watch?v=cCeUdTXZJHs&amp;t=137s</a:t>
            </a:r>
            <a:endParaRPr lang="en-IN" dirty="0"/>
          </a:p>
          <a:p>
            <a:r>
              <a:rPr lang="en-IN" dirty="0">
                <a:hlinkClick r:id="rId4"/>
              </a:rPr>
              <a:t>https://www.youtube.com/watch?v=sz25xxF_AVE&amp;t=362s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2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C000A0-153E-459F-A393-AFED25D2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0480" y="5553054"/>
            <a:ext cx="3752850" cy="914400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By: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Rohit raj &amp; Abhishek </a:t>
            </a:r>
            <a:r>
              <a:rPr lang="en-IN" b="1" i="1" u="sng" dirty="0" err="1">
                <a:solidFill>
                  <a:srgbClr val="FF0000"/>
                </a:solidFill>
              </a:rPr>
              <a:t>kumar</a:t>
            </a:r>
            <a:endParaRPr lang="en-IN" b="1" i="1" u="sn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77A4A-4F17-4C38-AD9F-DCC0B245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-160469"/>
            <a:ext cx="3378157" cy="358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38A6D-7B42-44D4-B51A-6FE10A6F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41"/>
          <a:stretch/>
        </p:blipFill>
        <p:spPr>
          <a:xfrm>
            <a:off x="0" y="3392592"/>
            <a:ext cx="5300973" cy="34445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A7140-D25B-4011-9365-50D675EBDB5B}"/>
              </a:ext>
            </a:extLst>
          </p:cNvPr>
          <p:cNvSpPr/>
          <p:nvPr/>
        </p:nvSpPr>
        <p:spPr>
          <a:xfrm>
            <a:off x="4828546" y="201889"/>
            <a:ext cx="668265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ATTENDANCE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USING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FACIAL </a:t>
            </a:r>
          </a:p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1633989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5B48-59DF-4140-A638-99B1E35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998" y="618518"/>
            <a:ext cx="10274413" cy="4915016"/>
          </a:xfrm>
        </p:spPr>
        <p:txBody>
          <a:bodyPr>
            <a:normAutofit/>
          </a:bodyPr>
          <a:lstStyle/>
          <a:p>
            <a:r>
              <a:rPr lang="en-IN" sz="7200" dirty="0"/>
              <a:t>WHAT IS FACE </a:t>
            </a:r>
            <a:br>
              <a:rPr lang="en-IN" sz="7200" dirty="0"/>
            </a:br>
            <a:r>
              <a:rPr lang="en-IN" sz="7200" dirty="0"/>
              <a:t>RECOGNITION?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AF116-3A3E-49AF-BD05-BB159744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84" y="1772238"/>
            <a:ext cx="5480115" cy="30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7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8EAE-05E2-4E91-B01F-62C3B301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25" y="735290"/>
            <a:ext cx="9905999" cy="493964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IN" sz="2800" dirty="0"/>
              <a:t>Face Recognition is a branch of AI that can uniquely identify a person by analyzing known patterns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It can analyze a picture and recognize the faces in it 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Face Recognition technology can be as good or even better than humans in determining whether two photographed images are of the same person.</a:t>
            </a:r>
          </a:p>
        </p:txBody>
      </p:sp>
    </p:spTree>
    <p:extLst>
      <p:ext uri="{BB962C8B-B14F-4D97-AF65-F5344CB8AC3E}">
        <p14:creationId xmlns:p14="http://schemas.microsoft.com/office/powerpoint/2010/main" val="4091437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9C3852-E4C7-440C-B94D-B900F6E86D37}"/>
              </a:ext>
            </a:extLst>
          </p:cNvPr>
          <p:cNvSpPr txBox="1"/>
          <p:nvPr/>
        </p:nvSpPr>
        <p:spPr>
          <a:xfrm>
            <a:off x="6419654" y="1084081"/>
            <a:ext cx="63819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+mj-lt"/>
              </a:rPr>
              <a:t>HOW FACE RECOGNITION TECHNOLOGY WORKS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6E110-C8A9-4D88-BB52-AE5B4CDD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443"/>
            <a:ext cx="4355184" cy="559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425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3455-2862-485A-9B0F-BCD19C83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010" y="424205"/>
            <a:ext cx="9905999" cy="52790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First, your face is captured with a photo or video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 software then measures a variety of facial features called landmarks or nodal points on the face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These could include the distance between the eyes, the width of the nose, depth of eye sockets, distance from forehead to chin.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This information is then converted into a mathematical formula which represents your unique facial signature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That facial signature is then compared to a database of known faces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60125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8018D-150D-4BCB-AFA6-F52698001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65" y="0"/>
            <a:ext cx="1101061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B9FB-AD80-444A-AAA1-AE41B2E9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5" y="1444658"/>
            <a:ext cx="6560286" cy="4176074"/>
          </a:xfrm>
        </p:spPr>
        <p:txBody>
          <a:bodyPr>
            <a:normAutofit/>
          </a:bodyPr>
          <a:lstStyle/>
          <a:p>
            <a:r>
              <a:rPr lang="en-IN" sz="7200" b="1" dirty="0"/>
              <a:t>USAGE OF </a:t>
            </a:r>
            <a:br>
              <a:rPr lang="en-IN" sz="7200" b="1" dirty="0"/>
            </a:br>
            <a:r>
              <a:rPr lang="en-IN" sz="7200" b="1" dirty="0"/>
              <a:t>Face Recognition</a:t>
            </a:r>
            <a:br>
              <a:rPr lang="en-IN" sz="7200" b="1" dirty="0"/>
            </a:br>
            <a:r>
              <a:rPr lang="en-IN" sz="7200" b="1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552177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D581-7C03-4401-BCC6-53F486DDA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08" y="1102936"/>
            <a:ext cx="10095304" cy="468826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n-IN" sz="3200" dirty="0"/>
              <a:t>To verify valid users</a:t>
            </a:r>
          </a:p>
          <a:p>
            <a:pPr>
              <a:lnSpc>
                <a:spcPct val="300000"/>
              </a:lnSpc>
            </a:pPr>
            <a:r>
              <a:rPr lang="en-IN" sz="3200" dirty="0"/>
              <a:t>To diagnose diseases</a:t>
            </a:r>
          </a:p>
          <a:p>
            <a:pPr>
              <a:lnSpc>
                <a:spcPct val="300000"/>
              </a:lnSpc>
            </a:pPr>
            <a:r>
              <a:rPr lang="en-IN" sz="3200" dirty="0"/>
              <a:t>Control access to private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1BE68-0197-412F-AD44-663DAA77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50" y="843726"/>
            <a:ext cx="3467400" cy="1173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A8EDA-C7FA-46D2-892A-F4680C76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429" y="2249486"/>
            <a:ext cx="3506268" cy="235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AC298-E000-4D41-9ED0-48ACEE2A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28" y="4720171"/>
            <a:ext cx="3506267" cy="19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45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645E-9F3E-455B-B6E2-B6926743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Attendance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7151-342F-43B3-B5E8-5D3081B1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331940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/>
              <a:t>We have used the powers of AI to make an attendance project, which uses Face Recognition to recognise faces through a webcam, in real time.</a:t>
            </a:r>
          </a:p>
          <a:p>
            <a:r>
              <a:rPr lang="en-IN" sz="2800" dirty="0"/>
              <a:t>When the program detects a face, it compares the facial signature to a data base of known faces and marks the name &amp; time on an Excel sheet at the same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13110-5662-4439-A49A-ED8282E5B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89" b="22004"/>
          <a:stretch/>
        </p:blipFill>
        <p:spPr>
          <a:xfrm>
            <a:off x="3952089" y="4581427"/>
            <a:ext cx="3884036" cy="1658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29AD5-3A70-48D4-81BE-81E0A7DA2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7" r="-2940" b="5064"/>
          <a:stretch/>
        </p:blipFill>
        <p:spPr>
          <a:xfrm>
            <a:off x="3914539" y="4559430"/>
            <a:ext cx="4130561" cy="190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292A2-0884-445A-B54F-1C9A55F3A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7" b="12540"/>
          <a:stretch/>
        </p:blipFill>
        <p:spPr>
          <a:xfrm>
            <a:off x="3807748" y="4259873"/>
            <a:ext cx="4237352" cy="24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57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292</TotalTime>
  <Words>319</Words>
  <Application>Microsoft Office PowerPoint</Application>
  <PresentationFormat>Widescreen</PresentationFormat>
  <Paragraphs>37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Calibri</vt:lpstr>
      <vt:lpstr>Tw Cen MT</vt:lpstr>
      <vt:lpstr>Circuit</vt:lpstr>
      <vt:lpstr>PowerPoint Presentation</vt:lpstr>
      <vt:lpstr>PowerPoint Presentation</vt:lpstr>
      <vt:lpstr>WHAT IS FACE  RECOGNITION?</vt:lpstr>
      <vt:lpstr>PowerPoint Presentation</vt:lpstr>
      <vt:lpstr>PowerPoint Presentation</vt:lpstr>
      <vt:lpstr>PowerPoint Presentation</vt:lpstr>
      <vt:lpstr>USAGE OF  Face Recognition technology</vt:lpstr>
      <vt:lpstr>PowerPoint Presentation</vt:lpstr>
      <vt:lpstr>Attendance project</vt:lpstr>
      <vt:lpstr>Tools &amp; packages used</vt:lpstr>
      <vt:lpstr>THANK YOU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 USING  FACIAL RECOGNITION</dc:title>
  <dc:creator>Rohit Raj</dc:creator>
  <cp:lastModifiedBy>Rohit Raj</cp:lastModifiedBy>
  <cp:revision>18</cp:revision>
  <dcterms:created xsi:type="dcterms:W3CDTF">2022-03-06T06:20:29Z</dcterms:created>
  <dcterms:modified xsi:type="dcterms:W3CDTF">2022-05-03T04:27:23Z</dcterms:modified>
</cp:coreProperties>
</file>